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1175" r:id="rId6"/>
    <p:sldId id="1176" r:id="rId7"/>
    <p:sldId id="1172" r:id="rId8"/>
    <p:sldId id="1173" r:id="rId9"/>
    <p:sldId id="1174" r:id="rId10"/>
    <p:sldId id="1152" r:id="rId11"/>
    <p:sldId id="1153" r:id="rId12"/>
    <p:sldId id="1167" r:id="rId13"/>
    <p:sldId id="1168" r:id="rId14"/>
    <p:sldId id="1169" r:id="rId15"/>
    <p:sldId id="11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85" d="100"/>
          <a:sy n="85" d="100"/>
        </p:scale>
        <p:origin x="10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F4EB-67CF-434B-A205-EEFA6B39B9D9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3DF09-847B-4636-A307-F0E19966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86000"/>
            <a:ext cx="8382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315200" cy="2362200"/>
          </a:xfrm>
        </p:spPr>
        <p:txBody>
          <a:bodyPr/>
          <a:lstStyle/>
          <a:p>
            <a:pPr eaLnBrk="1" hangingPunct="1"/>
            <a:r>
              <a:rPr lang="en-US" u="sng" dirty="0"/>
              <a:t>Section 11.1 </a:t>
            </a:r>
          </a:p>
          <a:p>
            <a:pPr eaLnBrk="1" hangingPunct="1"/>
            <a:r>
              <a:rPr lang="en-US" dirty="0"/>
              <a:t>Laws of Exponents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2934" y="1371600"/>
            <a:ext cx="4390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Laws of Exponents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329190"/>
            <a:ext cx="6200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Simplify each expression.   (Example)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124200"/>
                <a:ext cx="44987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−1.2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3.5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4498732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55420" y="3886200"/>
                <a:ext cx="43581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−1.2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3.5</m:t>
                          </m:r>
                        </m:e>
                      </m:d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420" y="3886200"/>
                <a:ext cx="435818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55420" y="4501107"/>
                <a:ext cx="25806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=−4.2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420" y="4501107"/>
                <a:ext cx="258064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7800" y="5115580"/>
                <a:ext cx="1915203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−4.2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10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115580"/>
                <a:ext cx="1915203" cy="9568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29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2934" y="1371600"/>
            <a:ext cx="4390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Laws of Exponents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329190"/>
            <a:ext cx="6200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Simplify each expression.   (Example)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2819400"/>
                <a:ext cx="2065373" cy="103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18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19400"/>
                <a:ext cx="2065373" cy="1036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05646" y="3886200"/>
                <a:ext cx="1803764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646" y="3886200"/>
                <a:ext cx="1803764" cy="9569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0" y="4843129"/>
                <a:ext cx="1235403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43129"/>
                <a:ext cx="1235403" cy="9569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5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329190"/>
            <a:ext cx="6200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Simplify each expression.   (Example)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124200"/>
                <a:ext cx="31739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 −2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317394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68656" y="3872174"/>
                <a:ext cx="35668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656" y="3872174"/>
                <a:ext cx="356680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02936" y="1371600"/>
            <a:ext cx="4390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Laws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4429780"/>
                <a:ext cx="32231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27</m:t>
                          </m:r>
                        </m:e>
                      </m:d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429780"/>
                <a:ext cx="322319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52600" y="5039380"/>
                <a:ext cx="32233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=−2(27)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039380"/>
                <a:ext cx="322331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52600" y="5572780"/>
                <a:ext cx="21580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=−54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572780"/>
                <a:ext cx="215802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8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143000"/>
            <a:ext cx="43909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Laws of Exponents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Unit 7 concentrates on the algebra of polynomials.  Before defining what a polynomial is and the algorithms used for completing operations on polynomials, we need to review the properties and laws of exponents.</a:t>
            </a:r>
          </a:p>
        </p:txBody>
      </p:sp>
    </p:spTree>
    <p:extLst>
      <p:ext uri="{BB962C8B-B14F-4D97-AF65-F5344CB8AC3E}">
        <p14:creationId xmlns:p14="http://schemas.microsoft.com/office/powerpoint/2010/main" val="42577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43000"/>
            <a:ext cx="48013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Exponential Notation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key to working with exponential expressions is identifying the base of the expression.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200400"/>
                <a:ext cx="558050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dirty="0"/>
                  <a:t>, the base of the exponent is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200400"/>
                <a:ext cx="5580502" cy="532966"/>
              </a:xfrm>
              <a:prstGeom prst="rect">
                <a:avLst/>
              </a:prstGeom>
              <a:blipFill rotWithShape="1">
                <a:blip r:embed="rId2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71600" y="3872206"/>
                <a:ext cx="6098593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dirty="0"/>
                  <a:t>, the base of the exponent is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72206"/>
                <a:ext cx="6098593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10227" b="-2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4544012"/>
                <a:ext cx="566257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dirty="0"/>
                  <a:t>, the base of the exponent is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44012"/>
                <a:ext cx="5662576" cy="532966"/>
              </a:xfrm>
              <a:prstGeom prst="rect">
                <a:avLst/>
              </a:prstGeom>
              <a:blipFill rotWithShape="1">
                <a:blip r:embed="rId4"/>
                <a:stretch>
                  <a:fillRect t="-10227" b="-2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5215818"/>
                <a:ext cx="6236451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dirty="0"/>
                  <a:t>, the base of the exponent is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215818"/>
                <a:ext cx="6236451" cy="532966"/>
              </a:xfrm>
              <a:prstGeom prst="rect">
                <a:avLst/>
              </a:prstGeom>
              <a:blipFill rotWithShape="1">
                <a:blip r:embed="rId5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36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725" y="1371600"/>
            <a:ext cx="61093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Product Rule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2590800"/>
                <a:ext cx="6218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For all real numbers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sz="2800" dirty="0"/>
                  <a:t> 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800" dirty="0"/>
                  <a:t>: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90800"/>
                <a:ext cx="6218369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961" t="-11628" r="-98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95512" y="3733800"/>
                <a:ext cx="26988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512" y="3733800"/>
                <a:ext cx="269881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47244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 multiply exponential expressions with the same base, add the exponents.</a:t>
            </a:r>
          </a:p>
        </p:txBody>
      </p:sp>
    </p:spTree>
    <p:extLst>
      <p:ext uri="{BB962C8B-B14F-4D97-AF65-F5344CB8AC3E}">
        <p14:creationId xmlns:p14="http://schemas.microsoft.com/office/powerpoint/2010/main" val="205795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6783" y="1371600"/>
            <a:ext cx="62632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Quotient Rule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95512" y="3505200"/>
                <a:ext cx="2056460" cy="921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512" y="3505200"/>
                <a:ext cx="2056460" cy="9218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47244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 divide exponential expressions with the same base, subtract the exponents.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2590800"/>
                <a:ext cx="6218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For all real numbers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sz="2800" dirty="0"/>
                  <a:t> 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800" dirty="0"/>
                  <a:t>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90800"/>
                <a:ext cx="6218369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961" t="-11628" r="-98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56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264" y="1371600"/>
            <a:ext cx="57502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Power Rule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95512" y="3505200"/>
                <a:ext cx="24171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512" y="3505200"/>
                <a:ext cx="241713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47244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 simplify an exponential expression raised to a power, multiply the exponents.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2590800"/>
                <a:ext cx="6218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For all real numbers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sz="2800" dirty="0"/>
                  <a:t> 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"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800" dirty="0"/>
                  <a:t>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90800"/>
                <a:ext cx="6218369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961" t="-11628" r="-98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51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9923" y="1371600"/>
            <a:ext cx="36728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Zero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2438400"/>
                <a:ext cx="625203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For any nonzero real number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"</m:t>
                    </m:r>
                    <m:r>
                      <a:rPr lang="en-US" sz="3200" b="0" i="1" smtClean="0">
                        <a:latin typeface="Cambria Math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sz="3200" dirty="0"/>
                  <a:t>: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438400"/>
                <a:ext cx="6252033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2437" t="-5058" r="-1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4869974"/>
                <a:ext cx="14780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69974"/>
                <a:ext cx="147809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96111" y="4869974"/>
                <a:ext cx="21248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11" y="4869974"/>
                <a:ext cx="212487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00800" y="4869974"/>
                <a:ext cx="17057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869974"/>
                <a:ext cx="170572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116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256" y="1371600"/>
            <a:ext cx="4596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Negative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2438400"/>
                <a:ext cx="6464398" cy="1775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For any nonzero real number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"</m:t>
                    </m:r>
                    <m:r>
                      <a:rPr lang="en-US" sz="3200" b="0" i="1" smtClean="0">
                        <a:latin typeface="Cambria Math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sz="3200" dirty="0"/>
                  <a:t>: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     </m:t>
                    </m:r>
                    <m:r>
                      <a:rPr lang="en-US" sz="3200" b="0" i="1" smtClean="0">
                        <a:latin typeface="Cambria Math"/>
                      </a:rPr>
                      <m:t>𝑎𝑛𝑑</m:t>
                    </m:r>
                    <m:r>
                      <a:rPr lang="en-US" sz="3200" b="0" i="1" smtClean="0">
                        <a:latin typeface="Cambria Math"/>
                      </a:rPr>
                      <m:t>     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438400"/>
                <a:ext cx="6464398" cy="1775230"/>
              </a:xfrm>
              <a:prstGeom prst="rect">
                <a:avLst/>
              </a:prstGeom>
              <a:blipFill rotWithShape="1">
                <a:blip r:embed="rId2"/>
                <a:stretch>
                  <a:fillRect l="-2358" t="-4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4572000"/>
                <a:ext cx="1696105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72000"/>
                <a:ext cx="1696105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95600" y="4572000"/>
                <a:ext cx="2648289" cy="1104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(−4)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572000"/>
                <a:ext cx="2648289" cy="11048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02042" y="4572000"/>
                <a:ext cx="2151358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042" y="4572000"/>
                <a:ext cx="2151358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9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2934" y="1371600"/>
            <a:ext cx="4390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Laws</a:t>
            </a:r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Exponents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329190"/>
            <a:ext cx="6200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Simplify each expression.   (Example)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124200"/>
                <a:ext cx="23228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 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32281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55420" y="3886200"/>
                <a:ext cx="24003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420" y="3886200"/>
                <a:ext cx="240033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55420" y="4501107"/>
                <a:ext cx="15712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=10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420" y="4501107"/>
                <a:ext cx="157126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38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1BEC86-DEB6-45BD-AF6E-8AE6F718A479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4040</TotalTime>
  <Words>372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Cambria Math</vt:lpstr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563</cp:revision>
  <cp:lastPrinted>2009-03-09T19:30:18Z</cp:lastPrinted>
  <dcterms:created xsi:type="dcterms:W3CDTF">2009-04-30T13:56:20Z</dcterms:created>
  <dcterms:modified xsi:type="dcterms:W3CDTF">2019-01-29T15:37:31Z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184130567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